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2F6"/>
    <a:srgbClr val="0B1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34821-E33F-CF7F-5090-5754DAEC671D}" v="4" dt="2025-12-17T12:39:07.925"/>
    <p1510:client id="{3DBC0727-934A-820E-A4D0-5BA8B5422BD6}" v="944" dt="2025-12-17T12:40:06.017"/>
    <p1510:client id="{48692F53-4FDE-D976-432A-C53ED4C2B0DD}" v="606" dt="2025-12-17T11:25:57.065"/>
    <p1510:client id="{94B4F2B7-2E46-A143-1CAB-B388242D3946}" v="2323" dt="2025-12-17T12:37:28.023"/>
    <p1510:client id="{C574CC70-9860-5B1F-CCDA-E17D8B16BA70}" v="5" dt="2025-12-17T10:13:03.034"/>
    <p1510:client id="{D9E6C9E0-A629-4FF5-0545-7300C5EACB2D}" v="821" dt="2025-12-17T10:58:19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3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3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3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1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7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1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1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70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Movie-</a:t>
            </a:r>
            <a:r>
              <a:rPr lang="fi-FI" err="1"/>
              <a:t>app</a:t>
            </a:r>
            <a:endParaRPr lang="en-US" err="1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02B0A-734B-EDCD-1EA8-978D635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Feature 8/15 : Adding group members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group&#10;&#10;AI-generated content may be incorrect.">
            <a:extLst>
              <a:ext uri="{FF2B5EF4-FFF2-40B4-BE49-F238E27FC236}">
                <a16:creationId xmlns:a16="http://schemas.microsoft.com/office/drawing/2014/main" id="{F8738BFF-8613-03EC-A45C-1E1EA3B0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39" y="511293"/>
            <a:ext cx="3215267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2D3C-3BEB-6DCD-BE5F-D9339DC8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Adding group members work with requests</a:t>
            </a:r>
          </a:p>
          <a:p>
            <a:r>
              <a:rPr lang="en-US"/>
              <a:t>User finds group from group-page they can then send request to join the group</a:t>
            </a:r>
          </a:p>
          <a:p>
            <a:r>
              <a:rPr lang="en-US"/>
              <a:t>Then admin of the group can accept the request</a:t>
            </a:r>
          </a:p>
        </p:txBody>
      </p:sp>
    </p:spTree>
    <p:extLst>
      <p:ext uri="{BB962C8B-B14F-4D97-AF65-F5344CB8AC3E}">
        <p14:creationId xmlns:p14="http://schemas.microsoft.com/office/powerpoint/2010/main" val="9371746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C061-2233-AD91-A9BB-4CEEAC87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600"/>
              <a:t>Feature 9/15 : Removing group members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4B6C-568C-250C-25E1-6732A57AB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Admin can remove group members.</a:t>
            </a:r>
          </a:p>
          <a:p>
            <a:r>
              <a:rPr lang="en-US" sz="1700"/>
              <a:t>User can leave group if they wish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DAB36-A87A-3859-6F5F-7D2EC69D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26802"/>
            <a:ext cx="6922008" cy="51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002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518D6-17CB-6FDF-E836-9290ED3A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542" r="-1" b="6166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BCC7AC-7DFD-932F-46D9-20E4E659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Feature 10/15 : Customization group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983E-0F2F-F670-0367-D2E98331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Admins can customize the group page coloring and description inside the group-pages group view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E619-74B0-1154-5C45-C8F42156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11/15 : Movie rating </a:t>
            </a:r>
          </a:p>
        </p:txBody>
      </p:sp>
      <p:pic>
        <p:nvPicPr>
          <p:cNvPr id="4" name="Sisällön paikkamerkki 3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878FD46C-5B80-BDB3-B7F8-7D7308828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750" y="2152285"/>
            <a:ext cx="6096000" cy="287251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96CDF4E-7488-9DB4-DB26-75C03DD6FE52}"/>
              </a:ext>
            </a:extLst>
          </p:cNvPr>
          <p:cNvSpPr txBox="1"/>
          <p:nvPr/>
        </p:nvSpPr>
        <p:spPr>
          <a:xfrm>
            <a:off x="550333" y="2592630"/>
            <a:ext cx="4721310" cy="1679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i-FI"/>
              <a:t>Score </a:t>
            </a:r>
            <a:r>
              <a:rPr lang="fi-FI" err="1"/>
              <a:t>movies</a:t>
            </a:r>
            <a:r>
              <a:rPr lang="fi-FI"/>
              <a:t> on a 0-5 </a:t>
            </a:r>
            <a:r>
              <a:rPr lang="fi-FI" err="1"/>
              <a:t>star</a:t>
            </a:r>
            <a:r>
              <a:rPr lang="fi-FI"/>
              <a:t> scale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i-FI"/>
              <a:t>Can share thoughts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i-FI"/>
              <a:t>One rating per user per movie</a:t>
            </a:r>
          </a:p>
        </p:txBody>
      </p:sp>
    </p:spTree>
    <p:extLst>
      <p:ext uri="{BB962C8B-B14F-4D97-AF65-F5344CB8AC3E}">
        <p14:creationId xmlns:p14="http://schemas.microsoft.com/office/powerpoint/2010/main" val="418468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FA9A8-1968-F9AD-E8A9-2F965F95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Feature 12/15 : Searching ratings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77A7A-5CB6-A3A1-F325-923F021B9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3" y="2807208"/>
            <a:ext cx="3748216" cy="3421009"/>
          </a:xfrm>
        </p:spPr>
        <p:txBody>
          <a:bodyPr anchor="t">
            <a:normAutofit/>
          </a:bodyPr>
          <a:lstStyle/>
          <a:p>
            <a:r>
              <a:rPr lang="en-US" sz="2200"/>
              <a:t>User can search through their reviews.</a:t>
            </a:r>
          </a:p>
          <a:p>
            <a:r>
              <a:rPr lang="en-US" sz="2200"/>
              <a:t>User can search specific reviews by typing the movies name to the search bar.</a:t>
            </a:r>
          </a:p>
        </p:txBody>
      </p:sp>
      <p:pic>
        <p:nvPicPr>
          <p:cNvPr id="4" name="Content Placeholder 3" descr="A screenshot of a movie&#10;&#10;AI-generated content may be incorrect.">
            <a:extLst>
              <a:ext uri="{FF2B5EF4-FFF2-40B4-BE49-F238E27FC236}">
                <a16:creationId xmlns:a16="http://schemas.microsoft.com/office/drawing/2014/main" id="{FA8573D1-6EC8-3D6E-6463-C864030D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64996"/>
            <a:ext cx="6903720" cy="37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movie&#10;&#10;AI-generated content may be incorrect.">
            <a:extLst>
              <a:ext uri="{FF2B5EF4-FFF2-40B4-BE49-F238E27FC236}">
                <a16:creationId xmlns:a16="http://schemas.microsoft.com/office/drawing/2014/main" id="{7CA48171-39A8-5C42-6CBA-980740FF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" t="-238" r="20655" b="18249"/>
          <a:stretch>
            <a:fillRect/>
          </a:stretch>
        </p:blipFill>
        <p:spPr>
          <a:xfrm>
            <a:off x="5494666" y="113932"/>
            <a:ext cx="6700591" cy="3307884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AA62CC7-90BC-293E-4533-A6EE7AB2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68" b="-1"/>
          <a:stretch>
            <a:fillRect/>
          </a:stretch>
        </p:blipFill>
        <p:spPr>
          <a:xfrm>
            <a:off x="4537646" y="3392342"/>
            <a:ext cx="7555832" cy="3383280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A652F-12E6-551F-2744-A37CA105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929"/>
            <a:ext cx="4002345" cy="1764819"/>
          </a:xfrm>
          <a:noFill/>
          <a:ln>
            <a:solidFill>
              <a:srgbClr val="0B122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Feature 13/15 : Favorite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46B6-0800-519C-9687-81EB7BB6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64403"/>
            <a:ext cx="4007449" cy="4555946"/>
          </a:xfrm>
          <a:solidFill>
            <a:srgbClr val="0B1220"/>
          </a:solidFill>
          <a:ln>
            <a:solidFill>
              <a:srgbClr val="0B122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Users can add and remove movies to their favorite movie list.</a:t>
            </a:r>
          </a:p>
          <a:p>
            <a:pPr marL="0" indent="0">
              <a:buNone/>
            </a:pPr>
            <a:r>
              <a:rPr lang="en-US" sz="2400" dirty="0"/>
              <a:t>The client retrieves all movie information (reviews, poster, title etc...) from </a:t>
            </a:r>
            <a:r>
              <a:rPr lang="en-US" sz="2400" i="1" dirty="0"/>
              <a:t>The Movie Database</a:t>
            </a:r>
            <a:r>
              <a:rPr lang="en-US" sz="2400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The received information is then saved 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00753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8CC5-AC73-1164-93E4-038B9083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14/15  : Sharing favorite movies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1B52E6C-5AE0-0B8D-A6AD-5278515269B5}"/>
              </a:ext>
            </a:extLst>
          </p:cNvPr>
          <p:cNvSpPr txBox="1"/>
          <p:nvPr/>
        </p:nvSpPr>
        <p:spPr>
          <a:xfrm>
            <a:off x="1051821" y="1619250"/>
            <a:ext cx="100859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/>
              <a:t>Users can share their favorite movie list</a:t>
            </a:r>
          </a:p>
          <a:p>
            <a:pPr marL="285750" indent="-285750">
              <a:buFont typeface="Arial"/>
              <a:buChar char="•"/>
            </a:pPr>
            <a:r>
              <a:rPr lang="fi-FI"/>
              <a:t>Favorites can be accessed via a public link</a:t>
            </a:r>
          </a:p>
          <a:p>
            <a:pPr marL="285750" indent="-285750">
              <a:buFont typeface="Arial"/>
              <a:buChar char="•"/>
            </a:pPr>
            <a:r>
              <a:rPr lang="fi-FI"/>
              <a:t>No login required to view shared list</a:t>
            </a:r>
          </a:p>
          <a:p>
            <a:pPr marL="285750" indent="-285750">
              <a:buFont typeface="Arial"/>
              <a:buChar char="•"/>
            </a:pPr>
            <a:r>
              <a:rPr lang="fi-FI"/>
              <a:t>Easy way to recommend movies to others</a:t>
            </a:r>
          </a:p>
        </p:txBody>
      </p:sp>
      <p:pic>
        <p:nvPicPr>
          <p:cNvPr id="13" name="Kuva 12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B3DDC748-AEBA-527B-689D-983136E8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3" y="2817014"/>
            <a:ext cx="7090834" cy="36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641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151A8-5CC8-FC7B-F703-AF5C83E7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15/15 : Profile picture and dark mode switch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3A24-100F-EC12-CBD0-457D995D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7037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We made profile picture as our optional feature.</a:t>
            </a:r>
          </a:p>
          <a:p>
            <a:r>
              <a:rPr lang="en-US" dirty="0"/>
              <a:t>User can upload profile pictures</a:t>
            </a:r>
          </a:p>
          <a:p>
            <a:r>
              <a:rPr lang="en-US" dirty="0"/>
              <a:t>Profile picture gets stored in the backend and the URL gets stored inside the database.</a:t>
            </a:r>
          </a:p>
          <a:p>
            <a:r>
              <a:rPr lang="en-US" dirty="0">
                <a:ea typeface="+mn-lt"/>
                <a:cs typeface="+mn-lt"/>
              </a:rPr>
              <a:t>On log in, the client fetches the URL and loads the profile picture </a:t>
            </a:r>
          </a:p>
          <a:p>
            <a:r>
              <a:rPr lang="en-US" dirty="0"/>
              <a:t>Dark mode switch switches between dark and light style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Kuva 5" descr="Kuva, joka sisältää kohteen teksti, kuvakaappaus, ympyrä, muotoilu&#10;&#10;Tekoälyllä luotu sisältö saattaa olla virheellistä.">
            <a:extLst>
              <a:ext uri="{FF2B5EF4-FFF2-40B4-BE49-F238E27FC236}">
                <a16:creationId xmlns:a16="http://schemas.microsoft.com/office/drawing/2014/main" id="{497825FC-FFE7-563C-70B5-3A16C8A6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4" y="391583"/>
            <a:ext cx="2049154" cy="6074834"/>
          </a:xfrm>
          <a:prstGeom prst="rect">
            <a:avLst/>
          </a:prstGeom>
        </p:spPr>
      </p:pic>
      <p:pic>
        <p:nvPicPr>
          <p:cNvPr id="7" name="Kuva 6" descr="Kuva, joka sisältää kohteen teksti, kuvakaappaus, Fontti, ympyrä&#10;&#10;Tekoälyllä luotu sisältö saattaa olla virheellistä.">
            <a:extLst>
              <a:ext uri="{FF2B5EF4-FFF2-40B4-BE49-F238E27FC236}">
                <a16:creationId xmlns:a16="http://schemas.microsoft.com/office/drawing/2014/main" id="{74E88B76-3BBC-1013-DD86-9B45E51D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89" y="391583"/>
            <a:ext cx="2181656" cy="60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2CF5B-CBDA-BF8A-9909-6ECE4271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7A15-701F-CEC1-C1DC-4C783195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A453-143E-88F4-BB25-9A4A88E9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5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15/15 features successfully implemented</a:t>
            </a:r>
          </a:p>
          <a:p>
            <a:r>
              <a:rPr lang="en-US"/>
              <a:t>Full-stack web application</a:t>
            </a:r>
          </a:p>
          <a:p>
            <a:r>
              <a:rPr lang="en-US"/>
              <a:t>Learning experience</a:t>
            </a:r>
          </a:p>
          <a:p>
            <a:endParaRPr lang="en-US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4CAA12AE-3566-E927-5D24-51B2B233BE91}"/>
              </a:ext>
            </a:extLst>
          </p:cNvPr>
          <p:cNvSpPr txBox="1"/>
          <p:nvPr/>
        </p:nvSpPr>
        <p:spPr>
          <a:xfrm>
            <a:off x="7842250" y="5429250"/>
            <a:ext cx="38205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280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65552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430B66-792A-7A1C-C16E-C4530141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i-FI" sz="2800"/>
              <a:t>Team Members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2AE849B-7AED-3AD9-038F-34AE7A9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Miika</a:t>
            </a:r>
          </a:p>
          <a:p>
            <a:r>
              <a:rPr lang="fi-FI"/>
              <a:t>Tuukka</a:t>
            </a:r>
          </a:p>
          <a:p>
            <a:r>
              <a:rPr lang="fi-FI"/>
              <a:t>Niklas</a:t>
            </a:r>
          </a:p>
          <a:p>
            <a:r>
              <a:rPr lang="fi-FI"/>
              <a:t>Ilari</a:t>
            </a:r>
          </a:p>
          <a:p>
            <a:r>
              <a:rPr lang="fi-FI"/>
              <a:t>Veeti</a:t>
            </a:r>
          </a:p>
        </p:txBody>
      </p:sp>
      <p:pic>
        <p:nvPicPr>
          <p:cNvPr id="4" name="Kuva 3" descr="Kuva, joka sisältää kohteen Fontti, Grafiikka, typografia, logo&#10;&#10;Tekoälyllä luotu sisältö saattaa olla virheellistä.">
            <a:extLst>
              <a:ext uri="{FF2B5EF4-FFF2-40B4-BE49-F238E27FC236}">
                <a16:creationId xmlns:a16="http://schemas.microsoft.com/office/drawing/2014/main" id="{DBF30108-7313-C071-653A-041EEF23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87230"/>
            <a:ext cx="6922008" cy="31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6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9BE10-7475-6B2E-F239-8BF6C399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/>
              <a:t>Feature 1/15: Responsivity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5F027-9ECA-3AD5-23F5-FCECDA7C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Works on desktop and mobile</a:t>
            </a:r>
          </a:p>
          <a:p>
            <a:r>
              <a:rPr lang="en-US" sz="2000"/>
              <a:t>Layout adapts to different screen sizes</a:t>
            </a:r>
          </a:p>
          <a:p>
            <a:r>
              <a:rPr lang="en-US" sz="2000"/>
              <a:t>Improved usability on small screens</a:t>
            </a:r>
          </a:p>
          <a:p>
            <a:r>
              <a:rPr lang="en-US" sz="2000"/>
              <a:t>Implemented with CSS and flexible layouts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7" name="Kuva 6" descr="Kuva, joka sisältää kohteen teksti, kuvakaappaus, graafinen suunnittelu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FC019AA3-C572-66CC-7C7F-B7393610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35" y="425758"/>
            <a:ext cx="4971783" cy="2384501"/>
          </a:xfrm>
          <a:prstGeom prst="rect">
            <a:avLst/>
          </a:prstGeom>
        </p:spPr>
      </p:pic>
      <p:pic>
        <p:nvPicPr>
          <p:cNvPr id="5" name="Kuva 4" descr="Kuva, joka sisältää kohteen teksti, kuvakaappaus, graafinen suunnittelu&#10;&#10;Tekoälyllä luotu sisältö saattaa olla virheellistä.">
            <a:extLst>
              <a:ext uri="{FF2B5EF4-FFF2-40B4-BE49-F238E27FC236}">
                <a16:creationId xmlns:a16="http://schemas.microsoft.com/office/drawing/2014/main" id="{B9EC91EB-A379-664D-FACD-CD815575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239" y="3130062"/>
            <a:ext cx="1547342" cy="32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2D8D-0A80-7FA6-6C4E-BD76435D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2/15: Registering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1064-D219-5110-AA5C-452B3ED41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08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Password requires at least one number and one uppercase letter.</a:t>
            </a:r>
          </a:p>
          <a:p>
            <a:r>
              <a:rPr lang="en-US"/>
              <a:t>Password validation is performed on the back end.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 shot of a login page&#10;&#10;AI-generated content may be incorrect.">
            <a:extLst>
              <a:ext uri="{FF2B5EF4-FFF2-40B4-BE49-F238E27FC236}">
                <a16:creationId xmlns:a16="http://schemas.microsoft.com/office/drawing/2014/main" id="{52C71A56-7FC3-D4FA-A8E7-EDE00B8F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01" y="1319650"/>
            <a:ext cx="46767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75B9-F4AB-87C1-B5B1-BFAC2BC4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3/15 :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40C1-9110-1A59-1B04-20B67315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825625"/>
            <a:ext cx="578475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User is able to login to their account, using email or username</a:t>
            </a:r>
          </a:p>
          <a:p>
            <a:r>
              <a:rPr lang="en-US"/>
              <a:t>Secure authentication using JWT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Kuva 3" descr="Kuva, joka sisältää kohteen teksti, kuvakaappaus, Fontti&#10;&#10;Tekoälyllä luotu sisältö saattaa olla virheellistä.">
            <a:extLst>
              <a:ext uri="{FF2B5EF4-FFF2-40B4-BE49-F238E27FC236}">
                <a16:creationId xmlns:a16="http://schemas.microsoft.com/office/drawing/2014/main" id="{E44C8DBA-7122-4E55-B79C-AD59CA9D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33" y="1835680"/>
            <a:ext cx="48387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7AA8-9568-6906-8987-BA58C34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4/15 : Deleting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71A3-EE91-11B2-A109-1BDE2B527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09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Account deletion permanently erases all related data.</a:t>
            </a:r>
          </a:p>
          <a:p>
            <a:r>
              <a:rPr lang="en-US"/>
              <a:t>Warnings shown</a:t>
            </a:r>
          </a:p>
          <a:p>
            <a:r>
              <a:rPr lang="en-US"/>
              <a:t>You must type your email to proceed with deletion.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CF24B8-2D7E-D418-64B1-D9CF0189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60" y="3258364"/>
            <a:ext cx="2992477" cy="2311323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55FDD7C-1A39-E78F-C055-5F0D506C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52" y="1897798"/>
            <a:ext cx="3772597" cy="10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4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833-B4EA-345C-79C5-962826F9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Feature 5/15 : Search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7E6A-8F91-9DE9-F8A9-35F364328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Search movies by title</a:t>
            </a:r>
          </a:p>
          <a:p>
            <a:r>
              <a:rPr lang="en-US" sz="2000"/>
              <a:t>Uses TMDB API</a:t>
            </a:r>
          </a:p>
          <a:p>
            <a:r>
              <a:rPr lang="en-US" sz="2000"/>
              <a:t>User-friendly</a:t>
            </a:r>
          </a:p>
          <a:p>
            <a:r>
              <a:rPr lang="en-US" sz="2000"/>
              <a:t>Filtering</a:t>
            </a:r>
          </a:p>
        </p:txBody>
      </p:sp>
      <p:pic>
        <p:nvPicPr>
          <p:cNvPr id="4" name="Kuva 3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810BF109-C47E-FF69-E82E-7C026A61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465830"/>
            <a:ext cx="5150277" cy="17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5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20ED-8311-1D21-EBE1-E9F402AD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25" y="3637546"/>
            <a:ext cx="105156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Feature 6/15 : Now in theatres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BB57-40D9-099D-6EBB-9F1ED5AF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31" y="5070557"/>
            <a:ext cx="10509388" cy="159868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/>
              <a:t>Displays movie posters, titles, ratings, and release years.</a:t>
            </a:r>
          </a:p>
          <a:p>
            <a:pPr marL="0" indent="0" algn="ctr">
              <a:buNone/>
            </a:pPr>
            <a:r>
              <a:rPr lang="en-US" sz="2400"/>
              <a:t>User can slide through and see more information by clicking the title of the movie</a:t>
            </a:r>
          </a:p>
        </p:txBody>
      </p:sp>
      <p:pic>
        <p:nvPicPr>
          <p:cNvPr id="5" name="Picture 4" descr="A screenshot of a movie&#10;&#10;AI-generated content may be incorrect.">
            <a:extLst>
              <a:ext uri="{FF2B5EF4-FFF2-40B4-BE49-F238E27FC236}">
                <a16:creationId xmlns:a16="http://schemas.microsoft.com/office/drawing/2014/main" id="{B987BDB0-9BF7-9860-5ED9-1B321CF7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15"/>
          <a:stretch>
            <a:fillRect/>
          </a:stretch>
        </p:blipFill>
        <p:spPr>
          <a:xfrm>
            <a:off x="20" y="2"/>
            <a:ext cx="12191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E65F-F0BF-D90F-DAEB-7F912197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Feature 7/15 : Group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8BE10-3071-9F95-4B84-D530CFD3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4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C33FA-C2D4-3A2C-E9E5-CE02FF917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>
                <a:ea typeface="+mn-lt"/>
                <a:cs typeface="+mn-lt"/>
              </a:rPr>
              <a:t>Show movies that group have added.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All group members see the same content.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Displays movie posters, titles, ratings, and release years.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Allows users to add- and admin to remove movies.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Updates automatically when the group data changes.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Requires user login and group membership.</a:t>
            </a:r>
            <a:endParaRPr lang="en-US" sz="1500"/>
          </a:p>
          <a:p>
            <a:r>
              <a:rPr lang="en-US" sz="1500"/>
              <a:t>Admin is able to customize the page.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808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Movie-app</vt:lpstr>
      <vt:lpstr>Team Members</vt:lpstr>
      <vt:lpstr>Feature 1/15: Responsivity</vt:lpstr>
      <vt:lpstr>Feature 2/15: Registering</vt:lpstr>
      <vt:lpstr>Feature 3/15 : Login</vt:lpstr>
      <vt:lpstr>Feature 4/15 : Deleting account</vt:lpstr>
      <vt:lpstr>Feature 5/15 : Search bar</vt:lpstr>
      <vt:lpstr>Feature 6/15 : Now in theatres</vt:lpstr>
      <vt:lpstr>Feature 7/15 : Group page</vt:lpstr>
      <vt:lpstr>Feature 8/15 : Adding group members</vt:lpstr>
      <vt:lpstr>Feature 9/15 : Removing group members</vt:lpstr>
      <vt:lpstr>Feature 10/15 : Customization group page</vt:lpstr>
      <vt:lpstr>Feature 11/15 : Movie rating </vt:lpstr>
      <vt:lpstr>Feature 12/15 : Searching ratings</vt:lpstr>
      <vt:lpstr>Feature 13/15 : Favorite movies</vt:lpstr>
      <vt:lpstr>Feature 14/15  : Sharing favorite movies</vt:lpstr>
      <vt:lpstr>Feature 15/15 : Profile picture and dark mode switch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275</cp:revision>
  <dcterms:created xsi:type="dcterms:W3CDTF">2025-12-17T10:12:10Z</dcterms:created>
  <dcterms:modified xsi:type="dcterms:W3CDTF">2025-12-17T12:44:47Z</dcterms:modified>
</cp:coreProperties>
</file>